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theme+xml" PartName="/ppt/theme/theme1.xml"/>
  <Override ContentType="application/vnd.openxmlformats-officedocument.presentationml.slide+xml" PartName="/ppt/slides/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sldIdLst>
    <p:sldId id="256" r:id="rId4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3" Type="http://schemas.openxmlformats.org/officeDocument/2006/relationships/slideMaster" Target="slideMasters/slideMaster1.xml"/><Relationship Id="rId2" Type="http://schemas.openxmlformats.org/officeDocument/2006/relationships/presProps" Target="presProps2.xml"/><Relationship Id="rId4" Type="http://schemas.openxmlformats.org/officeDocument/2006/relationships/slide" Target="slides/slide1.xml"/><Relationship Id="rId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6E55-6526-4005-A2A4-AE7B07365B4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2D84-E744-41CF-BA65-99133CADB3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4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6E55-6526-4005-A2A4-AE7B07365B4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2D84-E744-41CF-BA65-99133CADB3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7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6E55-6526-4005-A2A4-AE7B07365B4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2D84-E744-41CF-BA65-99133CADB3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5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6E55-6526-4005-A2A4-AE7B07365B4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2D84-E744-41CF-BA65-99133CADB3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5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6E55-6526-4005-A2A4-AE7B07365B4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2D84-E744-41CF-BA65-99133CADB3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8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6E55-6526-4005-A2A4-AE7B07365B4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2D84-E744-41CF-BA65-99133CADB3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3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6E55-6526-4005-A2A4-AE7B07365B4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2D84-E744-41CF-BA65-99133CADB3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8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6E55-6526-4005-A2A4-AE7B07365B4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2D84-E744-41CF-BA65-99133CADB3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7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6E55-6526-4005-A2A4-AE7B07365B4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2D84-E744-41CF-BA65-99133CADB3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5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6E55-6526-4005-A2A4-AE7B07365B4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2D84-E744-41CF-BA65-99133CADB3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6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6E55-6526-4005-A2A4-AE7B07365B4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2D84-E744-41CF-BA65-99133CADB3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4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06E55-6526-4005-A2A4-AE7B07365B4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2D84-E744-41CF-BA65-99133CADB32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4210" y="14432"/>
            <a:ext cx="14738984" cy="9308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905" y="4088919"/>
            <a:ext cx="1556987" cy="2596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9672" y="466339"/>
            <a:ext cx="712581" cy="870162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"/>
          <p:cNvSpPr txBox="1"/>
          <p:nvPr/>
        </p:nvSpPr>
        <p:spPr>
          <a:xfrm>
            <a:off x="493816" y="1586198"/>
            <a:ext cx="83223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Franklin Gothic"/>
              <a:buNone/>
            </a:pPr>
            <a:r>
              <a:rPr b="0" i="0" lang="es-ES" sz="8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>
                      <a:alpha val="43137"/>
                    </a:srgbClr>
                  </a:outerShdw>
                </a:effectLst>
                <a:latin typeface="Franklin Gothic"/>
                <a:ea typeface="Franklin Gothic"/>
                <a:cs typeface="Franklin Gothic"/>
                <a:sym typeface="Franklin Gothic"/>
              </a:rPr>
              <a:t>Fiesta de Navidad</a:t>
            </a:r>
            <a:endParaRPr b="0" i="0" sz="8000" u="none" cap="none" strike="noStrike">
              <a:solidFill>
                <a:schemeClr val="lt1"/>
              </a:solidFill>
              <a:effectLst>
                <a:outerShdw blurRad="38100" algn="tl" dir="2700000" dist="38100">
                  <a:srgbClr val="000000">
                    <a:alpha val="43137"/>
                  </a:srgbClr>
                </a:outerShdw>
              </a:effectLst>
              <a:latin typeface="Franklin Gothic"/>
              <a:ea typeface="Franklin Gothic"/>
              <a:cs typeface="Franklin Gothic"/>
              <a:sym typeface="Franklin Gothic"/>
            </a:endParaRPr>
          </a:p>
        </p:txBody>
      </p:sp>
      <p:sp>
        <p:nvSpPr>
          <p:cNvPr id="30" name="Google Shape;30;p1"/>
          <p:cNvSpPr txBox="1"/>
          <p:nvPr/>
        </p:nvSpPr>
        <p:spPr>
          <a:xfrm>
            <a:off x="554201" y="2788880"/>
            <a:ext cx="66576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Franklin Gothic"/>
              <a:buNone/>
            </a:pPr>
            <a:r>
              <a:rPr b="0" i="0" lang="es-ES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>
                      <a:alpha val="43137"/>
                    </a:srgbClr>
                  </a:outerShdw>
                </a:effectLst>
                <a:latin typeface="Franklin Gothic"/>
                <a:ea typeface="Franklin Gothic"/>
                <a:cs typeface="Franklin Gothic"/>
                <a:sym typeface="Franklin Gothic"/>
              </a:rPr>
              <a:t>Domingo 23 de diciembre, 18 horas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Franklin Gothic"/>
              <a:buNone/>
            </a:pPr>
            <a:r>
              <a:rPr b="0" i="0" lang="es-ES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>
                      <a:alpha val="43137"/>
                    </a:srgbClr>
                  </a:outerShdw>
                </a:effectLst>
                <a:latin typeface="Franklin Gothic"/>
                <a:ea typeface="Franklin Gothic"/>
                <a:cs typeface="Franklin Gothic"/>
                <a:sym typeface="Franklin Gothic"/>
              </a:rPr>
              <a:t>Polideportivo de AD San Juan</a:t>
            </a:r>
            <a:endParaRPr b="0" i="0" sz="2800" u="none" cap="none" strike="noStrike">
              <a:solidFill>
                <a:schemeClr val="lt1"/>
              </a:solidFill>
              <a:effectLst>
                <a:outerShdw blurRad="38100" algn="tl" dir="2700000" dist="38100">
                  <a:srgbClr val="000000">
                    <a:alpha val="43137"/>
                  </a:srgbClr>
                </a:outerShdw>
              </a:effectLst>
              <a:latin typeface="Franklin Gothic"/>
              <a:ea typeface="Franklin Gothic"/>
              <a:cs typeface="Franklin Gothic"/>
              <a:sym typeface="Franklin Gothic"/>
            </a:endParaRPr>
          </a:p>
        </p:txBody>
      </p:sp>
      <p:sp>
        <p:nvSpPr>
          <p:cNvPr id="31" name="Google Shape;31;p1"/>
          <p:cNvSpPr txBox="1"/>
          <p:nvPr/>
        </p:nvSpPr>
        <p:spPr>
          <a:xfrm>
            <a:off x="1977559" y="4648606"/>
            <a:ext cx="38109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anklin Gothic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>
                      <a:alpha val="43137"/>
                    </a:srgbClr>
                  </a:outerShdw>
                </a:effectLst>
                <a:latin typeface="Franklin Gothic"/>
                <a:ea typeface="Franklin Gothic"/>
                <a:cs typeface="Franklin Gothic"/>
                <a:sym typeface="Franklin Gothic"/>
              </a:rPr>
              <a:t>Con actuaciones de los grupos de la Sección de Cultura, ¡Y Joxepa y Josefino! Olenzero, Santa Claus y los pajes reales recogerán las cartas.</a:t>
            </a:r>
            <a:endParaRPr b="0" i="0" sz="1800" u="none" cap="none" strike="noStrike">
              <a:solidFill>
                <a:schemeClr val="lt1"/>
              </a:solidFill>
              <a:effectLst>
                <a:outerShdw blurRad="38100" algn="tl" dir="2700000" dist="38100">
                  <a:srgbClr val="000000">
                    <a:alpha val="43137"/>
                  </a:srgbClr>
                </a:outerShdw>
              </a:effectLst>
              <a:latin typeface="Franklin Gothic"/>
              <a:ea typeface="Franklin Gothic"/>
              <a:cs typeface="Franklin Gothic"/>
              <a:sym typeface="Franklin Gothic"/>
            </a:endParaRPr>
          </a:p>
        </p:txBody>
      </p:sp>
      <p:sp>
        <p:nvSpPr>
          <p:cNvPr id="32" name="Google Shape;32;p1"/>
          <p:cNvSpPr txBox="1"/>
          <p:nvPr/>
        </p:nvSpPr>
        <p:spPr>
          <a:xfrm>
            <a:off x="2914963" y="423356"/>
            <a:ext cx="5159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Franklin Gothic"/>
              <a:buNone/>
            </a:pPr>
            <a:r>
              <a:rPr b="0" i="0" lang="es-ES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>
                      <a:alpha val="43137"/>
                    </a:srgbClr>
                  </a:outerShdw>
                </a:effectLst>
                <a:latin typeface="Franklin Gothic"/>
                <a:ea typeface="Franklin Gothic"/>
                <a:cs typeface="Franklin Gothic"/>
                <a:sym typeface="Franklin Gothic"/>
              </a:rPr>
              <a:t>¡No te olvides de traer tu carta y te llevarás chucherías!</a:t>
            </a:r>
            <a:endParaRPr b="0" i="0" sz="2800" u="none" cap="none" strike="noStrike">
              <a:solidFill>
                <a:schemeClr val="lt1"/>
              </a:solidFill>
              <a:effectLst>
                <a:outerShdw blurRad="38100" algn="tl" dir="2700000" dist="38100">
                  <a:srgbClr val="000000">
                    <a:alpha val="43137"/>
                  </a:srgbClr>
                </a:outerShdw>
              </a:effectLst>
              <a:latin typeface="Franklin Gothic"/>
              <a:ea typeface="Franklin Gothic"/>
              <a:cs typeface="Franklin Gothic"/>
              <a:sym typeface="Franklin Gothic"/>
            </a:endParaRPr>
          </a:p>
        </p:txBody>
      </p:sp>
      <p:pic>
        <p:nvPicPr>
          <p:cNvPr id="33" name="Google Shape;3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78217" y="187130"/>
            <a:ext cx="3418285" cy="2134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